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4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C6CF-28AE-4D77-BFA9-3546E0B57117}" type="datetimeFigureOut">
              <a:rPr lang="en-AU" smtClean="0"/>
              <a:t>13/12/2016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3C21-0A78-439D-A33A-71955271DD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2792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C6CF-28AE-4D77-BFA9-3546E0B57117}" type="datetimeFigureOut">
              <a:rPr lang="en-AU" smtClean="0"/>
              <a:t>13/12/2016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3C21-0A78-439D-A33A-71955271DD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0760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C6CF-28AE-4D77-BFA9-3546E0B57117}" type="datetimeFigureOut">
              <a:rPr lang="en-AU" smtClean="0"/>
              <a:t>13/12/2016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3C21-0A78-439D-A33A-71955271DD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690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C6CF-28AE-4D77-BFA9-3546E0B57117}" type="datetimeFigureOut">
              <a:rPr lang="en-AU" smtClean="0"/>
              <a:t>13/12/2016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3C21-0A78-439D-A33A-71955271DD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4239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C6CF-28AE-4D77-BFA9-3546E0B57117}" type="datetimeFigureOut">
              <a:rPr lang="en-AU" smtClean="0"/>
              <a:t>13/12/2016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3C21-0A78-439D-A33A-71955271DD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531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C6CF-28AE-4D77-BFA9-3546E0B57117}" type="datetimeFigureOut">
              <a:rPr lang="en-AU" smtClean="0"/>
              <a:t>13/12/2016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3C21-0A78-439D-A33A-71955271DD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920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C6CF-28AE-4D77-BFA9-3546E0B57117}" type="datetimeFigureOut">
              <a:rPr lang="en-AU" smtClean="0"/>
              <a:t>13/12/2016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3C21-0A78-439D-A33A-71955271DD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79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C6CF-28AE-4D77-BFA9-3546E0B57117}" type="datetimeFigureOut">
              <a:rPr lang="en-AU" smtClean="0"/>
              <a:t>13/12/2016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3C21-0A78-439D-A33A-71955271DD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6698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C6CF-28AE-4D77-BFA9-3546E0B57117}" type="datetimeFigureOut">
              <a:rPr lang="en-AU" smtClean="0"/>
              <a:t>13/12/2016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3C21-0A78-439D-A33A-71955271DD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634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C6CF-28AE-4D77-BFA9-3546E0B57117}" type="datetimeFigureOut">
              <a:rPr lang="en-AU" smtClean="0"/>
              <a:t>13/12/2016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3C21-0A78-439D-A33A-71955271DD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119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C6CF-28AE-4D77-BFA9-3546E0B57117}" type="datetimeFigureOut">
              <a:rPr lang="en-AU" smtClean="0"/>
              <a:t>13/12/2016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3C21-0A78-439D-A33A-71955271DD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023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9C6CF-28AE-4D77-BFA9-3546E0B57117}" type="datetimeFigureOut">
              <a:rPr lang="en-AU" smtClean="0"/>
              <a:t>13/12/2016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F3C21-0A78-439D-A33A-71955271DD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858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gg.wa.gov.au/i-want-to/find-it/recycling-in-geraldton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RECYCLING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YOU AND </a:t>
            </a:r>
            <a:r>
              <a:rPr lang="en-AU" dirty="0" smtClean="0"/>
              <a:t>YOUR </a:t>
            </a:r>
            <a:r>
              <a:rPr lang="en-AU" dirty="0" smtClean="0"/>
              <a:t>PARTNER’S NAMES GO HERE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94267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DELETE THIS SLIDE WHEN YOU ARE FINISHED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00435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You are free to edit this document. This is just a guide to what you should include</a:t>
            </a:r>
          </a:p>
          <a:p>
            <a:r>
              <a:rPr lang="en-AU" dirty="0" smtClean="0"/>
              <a:t>You are allowed to have more than 1 slide for each section if you need it.</a:t>
            </a:r>
          </a:p>
          <a:p>
            <a:r>
              <a:rPr lang="en-AU" dirty="0" smtClean="0"/>
              <a:t>Do not go under </a:t>
            </a:r>
            <a:r>
              <a:rPr lang="en-AU" b="1" u="sng" dirty="0" smtClean="0"/>
              <a:t>size 20 font </a:t>
            </a:r>
            <a:r>
              <a:rPr lang="en-AU" dirty="0" smtClean="0"/>
              <a:t>as it will become hard to read.</a:t>
            </a:r>
          </a:p>
          <a:p>
            <a:r>
              <a:rPr lang="en-AU" dirty="0"/>
              <a:t>You can change the background, fonts, titles, add pictures and word art </a:t>
            </a:r>
            <a:r>
              <a:rPr lang="en-AU" b="1" u="sng" dirty="0"/>
              <a:t>AFTER</a:t>
            </a:r>
            <a:r>
              <a:rPr lang="en-AU" dirty="0"/>
              <a:t> you have added in all of your information.</a:t>
            </a:r>
          </a:p>
          <a:p>
            <a:r>
              <a:rPr lang="en-AU" dirty="0" smtClean="0"/>
              <a:t>Questions have been provided on each slide to guide you. Delete these questions and just leave your answers when you find them.</a:t>
            </a:r>
            <a:endParaRPr lang="en-AU" b="1" dirty="0" smtClean="0"/>
          </a:p>
          <a:p>
            <a:endParaRPr lang="en-AU" dirty="0" smtClean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11625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What is Recycling?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 </a:t>
            </a:r>
            <a:r>
              <a:rPr lang="en-AU" dirty="0"/>
              <a:t>- What is the definition of recycling?</a:t>
            </a:r>
            <a:br>
              <a:rPr lang="en-AU" dirty="0"/>
            </a:br>
            <a:r>
              <a:rPr lang="en-AU" dirty="0"/>
              <a:t> - Why is it important to recycle?</a:t>
            </a:r>
            <a:br>
              <a:rPr lang="en-AU" dirty="0"/>
            </a:br>
            <a:r>
              <a:rPr lang="en-AU" dirty="0"/>
              <a:t> - Are there any statistics you can find on recycling in Australia?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0554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How can people recycle?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 smtClean="0"/>
              <a:t> </a:t>
            </a:r>
            <a:r>
              <a:rPr lang="en-AU" b="1" dirty="0"/>
              <a:t>- </a:t>
            </a:r>
            <a:r>
              <a:rPr lang="en-AU" dirty="0"/>
              <a:t>What are some different products that we can recycle?</a:t>
            </a:r>
            <a:br>
              <a:rPr lang="en-AU" dirty="0"/>
            </a:br>
            <a:r>
              <a:rPr lang="en-AU" dirty="0"/>
              <a:t> - How can people recycle these products? Can they drop them off at a certain place? Can they do it themselves at home?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17596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The Process of Recycling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 smtClean="0"/>
              <a:t> </a:t>
            </a:r>
            <a:r>
              <a:rPr lang="en-AU" b="1" dirty="0"/>
              <a:t>- </a:t>
            </a:r>
            <a:r>
              <a:rPr lang="en-AU" dirty="0"/>
              <a:t>Choose either wood, steel, plastic or glass and investigate how your chosen material is recycled.</a:t>
            </a:r>
            <a:br>
              <a:rPr lang="en-AU" dirty="0"/>
            </a:br>
            <a:r>
              <a:rPr lang="en-AU" dirty="0"/>
              <a:t> - What physical and/or chemical changes are involved? Why are these changes used? What are their names?</a:t>
            </a:r>
            <a:br>
              <a:rPr lang="en-AU" dirty="0"/>
            </a:br>
            <a:r>
              <a:rPr lang="en-AU" dirty="0"/>
              <a:t> - What can be made from the recycled material?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44354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Recycling in Geraldton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 smtClean="0"/>
              <a:t> </a:t>
            </a:r>
            <a:r>
              <a:rPr lang="en-AU" b="1" dirty="0"/>
              <a:t>- </a:t>
            </a:r>
            <a:r>
              <a:rPr lang="en-AU" dirty="0"/>
              <a:t>List three different items and how they can be recycled in Geraldton.</a:t>
            </a:r>
            <a:br>
              <a:rPr lang="en-AU" dirty="0"/>
            </a:br>
            <a:r>
              <a:rPr lang="en-AU" dirty="0"/>
              <a:t> - go to </a:t>
            </a:r>
            <a:r>
              <a:rPr lang="en-AU" u="sng" dirty="0">
                <a:hlinkClick r:id="rId2"/>
              </a:rPr>
              <a:t>http://www.cgg.wa.gov.au/i-want-to/find-it/recycling-in-geraldton.aspx</a:t>
            </a:r>
            <a:r>
              <a:rPr lang="en-AU" dirty="0"/>
              <a:t> in order to help you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6896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References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List all of the URLs you have visited. </a:t>
            </a:r>
          </a:p>
          <a:p>
            <a:r>
              <a:rPr lang="en-AU" dirty="0" smtClean="0"/>
              <a:t>Most of these URLs should have been from PART A on the task sheet.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72079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211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RECYCLING</vt:lpstr>
      <vt:lpstr>DELETE THIS SLIDE WHEN YOU ARE FINISHED</vt:lpstr>
      <vt:lpstr>What is Recycling?</vt:lpstr>
      <vt:lpstr>How can people recycle?</vt:lpstr>
      <vt:lpstr>The Process of Recycling</vt:lpstr>
      <vt:lpstr>Recycling in Geraldton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RECYCLING</dc:title>
  <dc:creator>Nathan Cook</dc:creator>
  <cp:lastModifiedBy>Nathan Cook</cp:lastModifiedBy>
  <cp:revision>2</cp:revision>
  <dcterms:created xsi:type="dcterms:W3CDTF">2016-10-01T12:52:18Z</dcterms:created>
  <dcterms:modified xsi:type="dcterms:W3CDTF">2016-12-13T10:35:28Z</dcterms:modified>
</cp:coreProperties>
</file>